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112" y="-2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5928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7cf18b0e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7cf18b0e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7cf18b0e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7cf18b0e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7cf18b0e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7cf18b0e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7cf18b0e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7cf18b0e6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7cf18b0e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7cf18b0e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7cf18b0e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7cf18b0e6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7cf18b0e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7cf18b0e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7cf18b0e6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7cf18b0e6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drive.google.com/file/d/1Jahzzd6rPV9q8PWphvLbr7X18QNACz7f/view" TargetMode="Externa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hyperlink" Target="http://drive.google.com/file/d/1PlKyW8teE0BcNnY6RWW3XqyP8cFdZrpm/view" TargetMode="Externa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hyperlink" Target="http://drive.google.com/file/d/1fheoJGtnLqbS8VDN_r4OY9TYL5Ptn7Ir/view" TargetMode="Externa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hyperlink" Target="http://drive.google.com/file/d/158jiZI9074w2V9iFW5dso2EO0PYjOq-v/view" TargetMode="Externa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hyperlink" Target="http://drive.google.com/file/d/1ANNLUNdfURdxIcC2yL05D6vQj1hA4nSn/view" TargetMode="Externa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hyperlink" Target="http://drive.google.com/file/d/1a7mHIIObvfTEeKRqOBXw9vzOcJXbW1BF/view" TargetMode="Externa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hyperlink" Target="http://drive.google.com/file/d/1SzdT97E07dw6vS8wzopWAAZOVG2cf1bu/view" TargetMode="Externa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://drive.google.com/file/d/1pN5vmzwWMF0-6jI_tf-4qt2R9vfW_543/view" TargetMode="Externa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778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b="1">
                <a:solidFill>
                  <a:srgbClr val="F1C232"/>
                </a:solidFill>
                <a:latin typeface="Trebuchet MS"/>
                <a:ea typeface="Trebuchet MS"/>
                <a:cs typeface="Trebuchet MS"/>
                <a:sym typeface="Trebuchet MS"/>
              </a:rPr>
              <a:t>Le vocabulaire d'été </a:t>
            </a:r>
            <a:endParaRPr sz="6500" b="1">
              <a:solidFill>
                <a:srgbClr val="F1C23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121875" y="2401125"/>
            <a:ext cx="6900250" cy="234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725" y="319100"/>
            <a:ext cx="3762375" cy="450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8875" y="338138"/>
            <a:ext cx="3743325" cy="446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 title="1a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90975" y="124950"/>
            <a:ext cx="728425" cy="72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275" y="333375"/>
            <a:ext cx="3762375" cy="447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33375"/>
            <a:ext cx="3762375" cy="447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 title="1b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13650" y="74250"/>
            <a:ext cx="657225" cy="6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800" y="319075"/>
            <a:ext cx="3781425" cy="450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3550" y="304775"/>
            <a:ext cx="3762375" cy="453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 title="1c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60525" y="72600"/>
            <a:ext cx="683275" cy="68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300" y="352425"/>
            <a:ext cx="3790950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81000"/>
            <a:ext cx="3714750" cy="443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 title="1d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03500" y="97500"/>
            <a:ext cx="670550" cy="67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500" y="328613"/>
            <a:ext cx="3743325" cy="44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8850" y="323850"/>
            <a:ext cx="3743325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 title="1e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18950" y="1097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300" y="371475"/>
            <a:ext cx="3790950" cy="451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428625"/>
            <a:ext cx="3771900" cy="440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 title="1f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99650" y="71600"/>
            <a:ext cx="6477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875" y="399650"/>
            <a:ext cx="3790950" cy="451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4825" y="404425"/>
            <a:ext cx="3800475" cy="450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 title="1g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26450" y="853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2813" y="1568438"/>
            <a:ext cx="5178375" cy="200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1" title="1h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03950" y="10137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Macintosh PowerPoint</Application>
  <PresentationFormat>On-screen Show (16:9)</PresentationFormat>
  <Paragraphs>1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Simple Light</vt:lpstr>
      <vt:lpstr>Le vocabulaire d'été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vocabulaire d'été </dc:title>
  <cp:lastModifiedBy>Alexandria Villani</cp:lastModifiedBy>
  <cp:revision>1</cp:revision>
  <dcterms:modified xsi:type="dcterms:W3CDTF">2020-05-12T18:49:02Z</dcterms:modified>
</cp:coreProperties>
</file>